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473"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39AE0A"/>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6456040" cy="830997"/>
          </a:xfrm>
          <a:prstGeom prst="rect">
            <a:avLst/>
          </a:prstGeom>
          <a:noFill/>
        </p:spPr>
        <p:txBody>
          <a:bodyPr wrap="square">
            <a:spAutoFit/>
          </a:bodyPr>
          <a:lstStyle/>
          <a:p>
            <a:r>
              <a:rPr lang="en-US" sz="2400" b="0" i="0" dirty="0">
                <a:effectLst/>
                <a:latin typeface="OracleSansVF"/>
              </a:rPr>
              <a:t>A database is an organized collection of </a:t>
            </a:r>
            <a:r>
              <a:rPr lang="en-US" sz="2400" b="0" i="0">
                <a:effectLst/>
                <a:latin typeface="OracleSansVF"/>
              </a:rPr>
              <a:t>structured information.</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44935</TotalTime>
  <Words>66847</Words>
  <Application>Microsoft Office PowerPoint</Application>
  <PresentationFormat>Widescreen</PresentationFormat>
  <Paragraphs>8319</Paragraphs>
  <Slides>663</Slides>
  <Notes>37</Notes>
  <HiddenSlides>111</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10410</cp:revision>
  <dcterms:created xsi:type="dcterms:W3CDTF">2015-10-09T06:09:34Z</dcterms:created>
  <dcterms:modified xsi:type="dcterms:W3CDTF">2022-09-13T11:16:41Z</dcterms:modified>
</cp:coreProperties>
</file>